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950" r:id="rId2"/>
    <p:sldId id="1059" r:id="rId3"/>
    <p:sldId id="1055" r:id="rId4"/>
    <p:sldId id="453" r:id="rId5"/>
    <p:sldId id="447" r:id="rId6"/>
    <p:sldId id="448" r:id="rId7"/>
    <p:sldId id="449" r:id="rId8"/>
    <p:sldId id="450" r:id="rId9"/>
    <p:sldId id="451" r:id="rId10"/>
    <p:sldId id="452" r:id="rId11"/>
    <p:sldId id="642" r:id="rId12"/>
    <p:sldId id="643" r:id="rId13"/>
    <p:sldId id="644" r:id="rId14"/>
    <p:sldId id="645" r:id="rId15"/>
    <p:sldId id="545" r:id="rId16"/>
    <p:sldId id="546" r:id="rId17"/>
    <p:sldId id="547" r:id="rId18"/>
    <p:sldId id="548" r:id="rId19"/>
    <p:sldId id="1224" r:id="rId20"/>
    <p:sldId id="1215" r:id="rId21"/>
    <p:sldId id="1216" r:id="rId22"/>
    <p:sldId id="1217" r:id="rId23"/>
    <p:sldId id="1218" r:id="rId24"/>
    <p:sldId id="518" r:id="rId25"/>
    <p:sldId id="520" r:id="rId26"/>
    <p:sldId id="521" r:id="rId27"/>
    <p:sldId id="522" r:id="rId28"/>
    <p:sldId id="838" r:id="rId29"/>
    <p:sldId id="840" r:id="rId30"/>
    <p:sldId id="524" r:id="rId31"/>
    <p:sldId id="841" r:id="rId32"/>
    <p:sldId id="842" r:id="rId33"/>
    <p:sldId id="843" r:id="rId34"/>
    <p:sldId id="525" r:id="rId35"/>
    <p:sldId id="954" r:id="rId36"/>
    <p:sldId id="1214" r:id="rId37"/>
    <p:sldId id="1171" r:id="rId38"/>
    <p:sldId id="1231" r:id="rId39"/>
    <p:sldId id="1189" r:id="rId40"/>
    <p:sldId id="1122" r:id="rId41"/>
    <p:sldId id="946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453"/>
            <p14:sldId id="447"/>
            <p14:sldId id="448"/>
            <p14:sldId id="449"/>
            <p14:sldId id="450"/>
            <p14:sldId id="451"/>
            <p14:sldId id="452"/>
            <p14:sldId id="642"/>
            <p14:sldId id="643"/>
            <p14:sldId id="644"/>
            <p14:sldId id="645"/>
            <p14:sldId id="545"/>
            <p14:sldId id="546"/>
            <p14:sldId id="547"/>
            <p14:sldId id="548"/>
            <p14:sldId id="1224"/>
            <p14:sldId id="1215"/>
            <p14:sldId id="1216"/>
            <p14:sldId id="1217"/>
            <p14:sldId id="1218"/>
            <p14:sldId id="518"/>
            <p14:sldId id="520"/>
            <p14:sldId id="521"/>
            <p14:sldId id="522"/>
            <p14:sldId id="838"/>
            <p14:sldId id="840"/>
            <p14:sldId id="524"/>
            <p14:sldId id="841"/>
            <p14:sldId id="842"/>
            <p14:sldId id="843"/>
            <p14:sldId id="525"/>
            <p14:sldId id="954"/>
            <p14:sldId id="1214"/>
            <p14:sldId id="1171"/>
            <p14:sldId id="1231"/>
            <p14:sldId id="1189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18" autoAdjust="0"/>
    <p:restoredTop sz="82265" autoAdjust="0"/>
  </p:normalViewPr>
  <p:slideViewPr>
    <p:cSldViewPr>
      <p:cViewPr varScale="1">
        <p:scale>
          <a:sx n="79" d="100"/>
          <a:sy n="79" d="100"/>
        </p:scale>
        <p:origin x="90" y="20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30/08/2024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285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547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30/08/2024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1st September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856287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Great Are You Lord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Song # 6460220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David Leonard | Jason Ingram | Leslie Jordan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© 2012 Open Hands Music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So Essential Tunes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Integrity's Praise! Music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Little Way Creative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12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487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6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give life You are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bring light to the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give hope You restore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heart that is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great are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80209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we pour out 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pour out 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we pour out our praise to You only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694851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all the earth will shout Your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hearts will cry these bones will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Great are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528418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My Worship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7098688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Philip Nathan Thompson |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2017 Integrity Worship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 Thompson Worship (Admin. by Integrity Music Ltd)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876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no one can worship You for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all of the things You've done for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no one can worship You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441798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Here's my worship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of my worship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Receive my worship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of my worship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1152950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I will not be silent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always worship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As long as I am breathing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always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266780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467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407964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181510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Forever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7201044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Johnson | Chris Tomlin | Jason Ingram | Jenn Johnson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S. D. G.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Brian and Jenn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thousand generations falling down in worship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sing the song of ages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all who've gone before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all who will believe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Will sing the song of ages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9811" y="-42193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649780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4083071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If you've been forgiven and if you've been redeemed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If you walk in freedom and if you bear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sing the song forever and amen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20444000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44624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2864160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4609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0633232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155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18065426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7033811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8233" y="994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4821904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4319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7182354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E4F0A8-9E62-9120-A2A5-725503056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5012"/>
            <a:ext cx="9144000" cy="51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08-30 at 08.11.51">
            <a:hlinkClick r:id="" action="ppaction://media"/>
            <a:extLst>
              <a:ext uri="{FF2B5EF4-FFF2-40B4-BE49-F238E27FC236}">
                <a16:creationId xmlns:a16="http://schemas.microsoft.com/office/drawing/2014/main" id="{7E3636DB-B33B-C5A8-C47C-349070C88E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3400" y="1052736"/>
            <a:ext cx="80772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09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E523E6-C5EA-D9BE-8EB2-DBE8CF46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374" y="0"/>
            <a:ext cx="3151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Hosanna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(Praise Is Rising)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4662491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Brenton Brown | Paul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Baloche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2005, 2006 Integrity's Hosanna! Music (Admin. by Integrity Music Ltd)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is rising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Eyes are turning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Hope is stirring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Hearts are yearning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long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(Washed away)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Hear the sound of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Hearts returning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Kingdom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Broken lives are made new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make us new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(Washed away)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709357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10912</TotalTime>
  <Words>1148</Words>
  <Application>Microsoft Office PowerPoint</Application>
  <PresentationFormat>On-screen Show (4:3)</PresentationFormat>
  <Paragraphs>213</Paragraphs>
  <Slides>41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529</cp:revision>
  <dcterms:created xsi:type="dcterms:W3CDTF">2019-09-23T12:06:27Z</dcterms:created>
  <dcterms:modified xsi:type="dcterms:W3CDTF">2024-08-30T21:28:05Z</dcterms:modified>
</cp:coreProperties>
</file>

<file path=docProps/thumbnail.jpeg>
</file>